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59" r:id="rId4"/>
    <p:sldId id="275" r:id="rId5"/>
    <p:sldId id="276" r:id="rId6"/>
    <p:sldId id="268" r:id="rId7"/>
    <p:sldId id="271" r:id="rId8"/>
    <p:sldId id="277" r:id="rId9"/>
    <p:sldId id="266" r:id="rId10"/>
    <p:sldId id="273" r:id="rId11"/>
    <p:sldId id="274" r:id="rId12"/>
    <p:sldId id="272" r:id="rId13"/>
    <p:sldId id="281" r:id="rId14"/>
    <p:sldId id="283" r:id="rId15"/>
    <p:sldId id="282" r:id="rId16"/>
    <p:sldId id="267" r:id="rId17"/>
    <p:sldId id="260" r:id="rId18"/>
    <p:sldId id="261" r:id="rId19"/>
    <p:sldId id="262" r:id="rId20"/>
    <p:sldId id="269" r:id="rId21"/>
    <p:sldId id="284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0"/>
  </p:normalViewPr>
  <p:slideViewPr>
    <p:cSldViewPr>
      <p:cViewPr varScale="1">
        <p:scale>
          <a:sx n="82" d="100"/>
          <a:sy n="82" d="100"/>
        </p:scale>
        <p:origin x="76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19440B-086D-4A4E-A74C-80B24DF125DB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D32CBD0-6B98-4B07-B2C3-5090C1444F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st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FirstSlid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057400" y="3321865"/>
            <a:ext cx="518160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+mj-lt"/>
              </a:rPr>
              <a:t>OSHA 300 / 300A / 301 Reports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+mj-lt"/>
              </a:rPr>
              <a:t>(generated automatically, in seconds)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09800" y="2590800"/>
            <a:ext cx="480060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+mj-lt"/>
              </a:rPr>
              <a:t>Sharps Injury Summary is generated</a:t>
            </a:r>
            <a:br>
              <a:rPr lang="en-US">
                <a:solidFill>
                  <a:srgbClr val="002060"/>
                </a:solidFill>
                <a:latin typeface="+mj-lt"/>
              </a:rPr>
            </a:br>
            <a:r>
              <a:rPr lang="en-US">
                <a:solidFill>
                  <a:srgbClr val="002060"/>
                </a:solidFill>
                <a:latin typeface="+mj-lt"/>
              </a:rPr>
              <a:t>on demand for any timespan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895600" y="2590800"/>
            <a:ext cx="335280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+mj-lt"/>
              </a:rPr>
              <a:t>“Who’s Due” Rosters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+mj-lt"/>
              </a:rPr>
              <a:t>available on demand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Complete PAPERLESS Software Solution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Customizable forms library includes</a:t>
            </a:r>
          </a:p>
          <a:p>
            <a:pPr lvl="2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current CDC VISs</a:t>
            </a:r>
          </a:p>
          <a:p>
            <a:pPr lvl="2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BBPE exposure guides</a:t>
            </a:r>
          </a:p>
          <a:p>
            <a:pPr lvl="2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 to web-based resources and regulations</a:t>
            </a:r>
          </a:p>
          <a:p>
            <a:pPr lvl="2"/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User-created forms may be added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creation of HL7 upload files for state immunization registries </a:t>
            </a:r>
          </a:p>
          <a:p>
            <a:pPr lvl="1"/>
            <a:endParaRPr lang="en-US" sz="2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Complete PAPERLESS Software Solution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Portal (available at no extra cost)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enables employees to log in from their workstation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view / print immunization records, read / print CDC VISs, and more... 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 vaccine questionnaires and consent forms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completed online and electronically signed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OSHA Respirator User Questionnaires and TB surveys can be completed online and electronically signed</a:t>
            </a:r>
          </a:p>
          <a:p>
            <a:pPr lvl="1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9843877-2C72-4D82-B62F-1DD514741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9BCD78-B214-410B-833F-331D79916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686800" cy="57931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935"/>
            <a:ext cx="8229600" cy="4709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User-friendly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Intuitive drop-down menuing speeds workflow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Point-and-click data entry and reporting is extremely easy to learn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Records of former (terminated) employees are visible with a single mouse click 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notes may be typed or dictated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reports and summaries can be printed as .PDF documents</a:t>
            </a:r>
          </a:p>
          <a:p>
            <a:pPr lvl="1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935"/>
            <a:ext cx="8229600" cy="4709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Flexible and Customizable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data-access privileges are role-based and locally defined, to ensure confidentiality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Database may contain unlimited demographic records (employees, contractors, volunteers, students, LIPs, 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Employee demographics may be updated nightly from your HR database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 user-defined Medical Surveillance Groups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be created and tracked</a:t>
            </a:r>
          </a:p>
          <a:p>
            <a:pPr lvl="1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935"/>
            <a:ext cx="8229600" cy="4709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Affordable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Up-front pricing saves tens of thousands annually when compared to other products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On-site user training provided by experienced MediTrax users at no extra cost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extra fee for data conversion from legacy EH systems (Respond</a:t>
            </a:r>
            <a:r>
              <a:rPr lang="en-US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OHM</a:t>
            </a:r>
            <a:r>
              <a:rPr lang="en-US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spreadsheets), with minimal lead time required (usually 48-72 hours) 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per-user or per-workstation fees</a:t>
            </a:r>
          </a:p>
          <a:p>
            <a:pPr lvl="1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935"/>
            <a:ext cx="8229600" cy="4709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Affordable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extra fee for CutePDF</a:t>
            </a:r>
            <a:r>
              <a:rPr lang="en-US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®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printer driver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extra fee for 12 months of unlimited support via WebEx</a:t>
            </a:r>
            <a:r>
              <a:rPr lang="en-US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email, and phone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customization requests generally implemented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no extra charge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$3,500 per year for unlimited support and all software updates (beginning in year 2, and guaranteed never to increase)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extrusionH="57150" prstMaterial="softEdge">
              <a:bevelT w="38100" h="38100"/>
            </a:sp3d>
          </a:bodyPr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complete PAPERLESS software solution</a:t>
            </a:r>
          </a:p>
          <a:p>
            <a:pPr marL="548640" lvl="1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Designed by experienced Employee Health clinicians and program managers</a:t>
            </a: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User-friendly</a:t>
            </a:r>
          </a:p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Flexible and customizable</a:t>
            </a:r>
          </a:p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Affordable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935"/>
            <a:ext cx="8229600" cy="47091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Affordable</a:t>
            </a:r>
          </a:p>
          <a:p>
            <a:pPr lvl="1">
              <a:buSzPct val="100000"/>
              <a:buFont typeface="Wingdings" pitchFamily="2" charset="2"/>
              <a:buChar char="§"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Discounts are available for Critical Access Hospitals and customers obtaining MediTrax for multiple facilities</a:t>
            </a:r>
          </a:p>
          <a:p>
            <a:pPr lvl="1">
              <a:buSzPct val="100000"/>
              <a:buFont typeface="Wingdings" pitchFamily="2" charset="2"/>
              <a:buChar char="§"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or remote hosting options available</a:t>
            </a:r>
          </a:p>
          <a:p>
            <a:pPr lvl="1">
              <a:buSzPct val="100000"/>
              <a:buFont typeface="Wingdings" pitchFamily="2" charset="2"/>
              <a:buChar char="§"/>
            </a:pP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90-day unconditional money-back guarantee of satisfaction following installation and training</a:t>
            </a:r>
          </a:p>
          <a:p>
            <a:pPr lvl="1">
              <a:buSzPct val="100000"/>
              <a:buFont typeface="Wingdings" pitchFamily="2" charset="2"/>
              <a:buChar char="§"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</a:p>
          <a:p>
            <a:pPr>
              <a:buNone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9962" y="1607752"/>
            <a:ext cx="6602809" cy="4953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For more information, or to schedule a live overview and demo, please contact us at</a:t>
            </a:r>
          </a:p>
          <a:p>
            <a:pPr>
              <a:buNone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925-820-7758</a:t>
            </a:r>
          </a:p>
          <a:p>
            <a:pPr>
              <a:buNone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or</a:t>
            </a:r>
          </a:p>
          <a:p>
            <a:pPr>
              <a:buNone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support</a:t>
            </a:r>
            <a:r>
              <a:rPr lang="en-US" sz="2400" baseline="1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meditrax.com</a:t>
            </a:r>
          </a:p>
          <a:p>
            <a:pPr>
              <a:buNone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Visit us on the web at</a:t>
            </a:r>
          </a:p>
          <a:p>
            <a:pPr>
              <a:buNone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www.meditrax.com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Complete PAPERLESS Software Solution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HIPAA-compliant data entry, storage, and retrieval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Fully integrated EMR dashboard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Unlimited scanned documents may be attached to each Employee’s EMR</a:t>
            </a:r>
          </a:p>
          <a:p>
            <a:pPr lvl="1"/>
            <a:r>
              <a:rPr lang="en-US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Point-and-click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documentation and reporting of immunizations, titers, TB surveillance, BBP exposures, “sharps” injuries, occupational injuries/ exposures/illnesses, respirator fit testing, drug testing, audiometry, color vision testing, FMLA 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leave, sick leave, inservice training, 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</a:p>
          <a:p>
            <a:pPr lvl="1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720A57C-CE71-4EC8-99B4-085F7CC4C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0709"/>
            <a:ext cx="8686800" cy="5787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981200"/>
            <a:ext cx="4419600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+mj-lt"/>
              </a:rPr>
              <a:t>MediTrax EMR Dashboard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209800" y="2438400"/>
            <a:ext cx="4873322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lvl="1"/>
            <a:r>
              <a:rPr lang="en-US">
                <a:solidFill>
                  <a:srgbClr val="002060"/>
                </a:solidFill>
                <a:latin typeface="+mj-lt"/>
              </a:rPr>
              <a:t>Immunization Summary at a Glance  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Complete PAPERLESS Software Solution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Point-and-click clinical status summaries (immunizations, 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.),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“who’s-due” rosters, “sharps” and occupational-injury summaries, exposure summaries, policy compliance reporting (including NHSN statistics), workers comp and OSHA reporting (300, 300A, 301) 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“Paperless flu clinics” require 15-20 seconds per employee for documentation, without the need for third-party ID-badge scanning</a:t>
            </a:r>
          </a:p>
          <a:p>
            <a:pPr lvl="1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9552"/>
            <a:ext cx="8610599" cy="645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038600" y="2716041"/>
            <a:ext cx="358140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+mj-lt"/>
              </a:rPr>
              <a:t>“Paperless Flu Clinic”</a:t>
            </a:r>
            <a:br>
              <a:rPr lang="en-US">
                <a:solidFill>
                  <a:srgbClr val="002060"/>
                </a:solidFill>
                <a:latin typeface="+mj-lt"/>
              </a:rPr>
            </a:br>
            <a:r>
              <a:rPr lang="en-US">
                <a:solidFill>
                  <a:srgbClr val="002060"/>
                </a:solidFill>
                <a:latin typeface="+mj-lt"/>
              </a:rPr>
              <a:t>Documentation Screen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26735" y="3779065"/>
            <a:ext cx="381000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2060"/>
                </a:solidFill>
                <a:latin typeface="+mj-lt"/>
              </a:rPr>
              <a:t>Respirator Clearance / Fit Test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+mj-lt"/>
              </a:rPr>
              <a:t>Documentation Screen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MediTrax 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 Complete PAPERLESS Software Solution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than 1500 reports in 135 categories available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Comprehensive compliance reports and NHSN statistics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Point-and-click appointment scheduling and recall reminders</a:t>
            </a:r>
          </a:p>
          <a:p>
            <a:pPr lvl="1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Automated e-mail of recall and appointment reminders to employees and supervisors (using</a:t>
            </a:r>
            <a:b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Outlook</a:t>
            </a:r>
            <a:r>
              <a:rPr lang="en-US" baseline="30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®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other email client)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1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1938</TotalTime>
  <Words>575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Wingdings</vt:lpstr>
      <vt:lpstr>Wingdings 2</vt:lpstr>
      <vt:lpstr>Wingdings 3</vt:lpstr>
      <vt:lpstr>Apex</vt:lpstr>
      <vt:lpstr>PowerPoint Presentation</vt:lpstr>
      <vt:lpstr>MediTrax is</vt:lpstr>
      <vt:lpstr>MediTrax is</vt:lpstr>
      <vt:lpstr>PowerPoint Presentation</vt:lpstr>
      <vt:lpstr>PowerPoint Presentation</vt:lpstr>
      <vt:lpstr>MediTrax is</vt:lpstr>
      <vt:lpstr>PowerPoint Presentation</vt:lpstr>
      <vt:lpstr>PowerPoint Presentation</vt:lpstr>
      <vt:lpstr>MediTrax is</vt:lpstr>
      <vt:lpstr>PowerPoint Presentation</vt:lpstr>
      <vt:lpstr>PowerPoint Presentation</vt:lpstr>
      <vt:lpstr>PowerPoint Presentation</vt:lpstr>
      <vt:lpstr>MediTrax is</vt:lpstr>
      <vt:lpstr>MediTrax is</vt:lpstr>
      <vt:lpstr>PowerPoint Presentation</vt:lpstr>
      <vt:lpstr>MediTrax is</vt:lpstr>
      <vt:lpstr>MediTrax is</vt:lpstr>
      <vt:lpstr>MediTrax is</vt:lpstr>
      <vt:lpstr>MediTrax is</vt:lpstr>
      <vt:lpstr>MediTrax is</vt:lpstr>
      <vt:lpstr>MediTrax is</vt:lpstr>
      <vt:lpstr>MediTrax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Joe Fanucchi</dc:creator>
  <cp:lastModifiedBy>Dr Joe Fanucchi</cp:lastModifiedBy>
  <cp:revision>94</cp:revision>
  <dcterms:created xsi:type="dcterms:W3CDTF">2017-01-17T19:09:20Z</dcterms:created>
  <dcterms:modified xsi:type="dcterms:W3CDTF">2020-11-28T19:54:32Z</dcterms:modified>
</cp:coreProperties>
</file>